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1" r:id="rId2"/>
  </p:sldMasterIdLst>
  <p:notesMasterIdLst>
    <p:notesMasterId r:id="rId18"/>
  </p:notesMasterIdLst>
  <p:sldIdLst>
    <p:sldId id="549" r:id="rId3"/>
    <p:sldId id="563" r:id="rId4"/>
    <p:sldId id="564" r:id="rId5"/>
    <p:sldId id="553" r:id="rId6"/>
    <p:sldId id="557" r:id="rId7"/>
    <p:sldId id="555" r:id="rId8"/>
    <p:sldId id="556" r:id="rId9"/>
    <p:sldId id="558" r:id="rId10"/>
    <p:sldId id="559" r:id="rId11"/>
    <p:sldId id="565" r:id="rId12"/>
    <p:sldId id="567" r:id="rId13"/>
    <p:sldId id="560" r:id="rId14"/>
    <p:sldId id="569" r:id="rId15"/>
    <p:sldId id="561" r:id="rId16"/>
    <p:sldId id="562" r:id="rId17"/>
  </p:sldIdLst>
  <p:sldSz cx="9144000" cy="6858000" type="screen4x3"/>
  <p:notesSz cx="6997700" cy="92837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8AE313"/>
    <a:srgbClr val="79CE08"/>
    <a:srgbClr val="78C610"/>
    <a:srgbClr val="9DEE32"/>
    <a:srgbClr val="5FDE18"/>
    <a:srgbClr val="86EA0C"/>
    <a:srgbClr val="B40000"/>
    <a:srgbClr val="8A0000"/>
    <a:srgbClr val="1B10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86" autoAdjust="0"/>
    <p:restoredTop sz="99459" autoAdjust="0"/>
  </p:normalViewPr>
  <p:slideViewPr>
    <p:cSldViewPr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6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customXml" Target="../customXml/item4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63745" y="0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75AAF1C-1AE0-4E67-B2B3-A786599980CB}" type="datetimeFigureOut">
              <a:rPr lang="es-CO" smtClean="0"/>
              <a:pPr/>
              <a:t>12/02/2016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38675" cy="3479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17904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63745" y="8817904"/>
            <a:ext cx="3032337" cy="46418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7DF9428C-432E-4D4F-B485-837D416E695B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5724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88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16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99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A1F80-52F7-4FA7-81DE-35A3D3CFB6D5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90A75-CFD8-46CD-9E70-9FE5535D0F9D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5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458C4-3B4E-4BEF-BA5B-1FF0E8B4623B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05614-0174-4DD1-9E37-E3423C46328D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8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00D20-9603-4F9D-AAB3-CA9C5D3D5E56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CFE3-9590-460A-9754-9276F6077B63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867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30D10-3DA5-4F6C-A624-D663A209219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6910-21A4-472E-B6AA-4A4C99CACB1B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7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A7F81-DD34-4711-8827-AA4511A7417A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5391C-9B9B-4477-A8A5-AEFF3C80799B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126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8195D-311F-4ECB-B7C0-0A839E26F89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949E1-7205-4407-9A3A-E4B7182A49B0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652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855F9-EE47-4C7A-9912-3FCCBF62B7E4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A3D3A-8838-42C8-9E93-6015BAC077B5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134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27C1E-304A-4D13-9F96-D5BD1121F710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5F591-90B2-48EA-9106-36A5F32A1FB4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6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1590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36A69-B8EB-4E1B-8835-5E2DE9C799D2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07E83-363D-41CF-9291-2F35BC03FBF1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041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2D372-6374-4BAD-BAC0-AAA8FD39EE6F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93598-1AC6-4136-A037-314401987F28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45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827C8-955F-45D0-B57D-6F6D70E1CEFE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4AD1F-2295-4F8E-BA80-FB21DA1AC263}" type="slidenum">
              <a:rPr lang="es-CO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89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6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4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74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8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0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05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115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4C6D-E5AC-4B98-B34E-81B34972630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2DF0-8044-412D-9A40-8E06AC979778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33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CO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CF5E59-C1ED-44DC-95E8-D41E0406813C}" type="datetimeFigureOut">
              <a:rPr lang="es-CO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12/02/2016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34FFB1-2E4B-42AD-BD6B-A760C2A1573C}" type="slidenum">
              <a:rPr lang="es-CO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52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86000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28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s-CO" sz="28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>
            <a:off x="1691680" y="2204864"/>
            <a:ext cx="612068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LT Book" charset="0"/>
              </a:rPr>
              <a:t>ESTADISTICAS ORIGEN-DESTINO </a:t>
            </a:r>
          </a:p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LT Book" charset="0"/>
              </a:rPr>
              <a:t>Y</a:t>
            </a:r>
          </a:p>
          <a:p>
            <a:pPr algn="ctr"/>
            <a:r>
              <a:rPr lang="en-US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Futura LT Book" charset="0"/>
              </a:rPr>
              <a:t>TRAFICO POR EQUIPO</a:t>
            </a:r>
          </a:p>
        </p:txBody>
      </p:sp>
    </p:spTree>
    <p:extLst>
      <p:ext uri="{BB962C8B-B14F-4D97-AF65-F5344CB8AC3E}">
        <p14:creationId xmlns:p14="http://schemas.microsoft.com/office/powerpoint/2010/main" val="279975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9552" y="1484784"/>
            <a:ext cx="8383960" cy="5040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sz="2000" dirty="0" smtClean="0"/>
          </a:p>
          <a:p>
            <a:pPr algn="l"/>
            <a:r>
              <a:rPr lang="es-CO" sz="2000" dirty="0" smtClean="0"/>
              <a:t>3. </a:t>
            </a:r>
            <a:r>
              <a:rPr lang="es-CO" sz="2000" b="1" dirty="0" smtClean="0"/>
              <a:t>CARGA TRANSPORTADA MAYOR A LA OFRECIDA?</a:t>
            </a:r>
            <a:r>
              <a:rPr lang="es-CO" sz="2000" b="1" dirty="0"/>
              <a:t/>
            </a:r>
            <a:br>
              <a:rPr lang="es-CO" sz="2000" b="1" dirty="0"/>
            </a:br>
            <a:endParaRPr lang="es-CO" sz="2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132856"/>
            <a:ext cx="705678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000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1412776"/>
            <a:ext cx="8383960" cy="504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sz="2000" dirty="0" smtClean="0"/>
          </a:p>
          <a:p>
            <a:pPr algn="l"/>
            <a:r>
              <a:rPr lang="es-CO" sz="2000" dirty="0"/>
              <a:t>4</a:t>
            </a:r>
            <a:r>
              <a:rPr lang="es-CO" sz="2000" dirty="0" smtClean="0"/>
              <a:t>. </a:t>
            </a:r>
            <a:r>
              <a:rPr lang="es-CO" sz="2000" b="1" dirty="0"/>
              <a:t>CARGA </a:t>
            </a:r>
            <a:r>
              <a:rPr lang="es-CO" sz="2000" b="1" dirty="0" smtClean="0"/>
              <a:t>ABORDO + CORREO MAYOR QUE CARGA OFRECIDO</a:t>
            </a:r>
            <a:r>
              <a:rPr lang="es-CO" sz="2000" b="1" dirty="0"/>
              <a:t/>
            </a:r>
            <a:br>
              <a:rPr lang="es-CO" sz="2000" b="1" dirty="0"/>
            </a:br>
            <a:endParaRPr lang="es-CO" sz="2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204864"/>
            <a:ext cx="79438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45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95536" y="1412776"/>
            <a:ext cx="838396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sz="2000" dirty="0" smtClean="0"/>
          </a:p>
          <a:p>
            <a:pPr algn="l"/>
            <a:r>
              <a:rPr lang="es-CO" sz="2000" dirty="0"/>
              <a:t>5</a:t>
            </a:r>
            <a:r>
              <a:rPr lang="es-CO" sz="2000" dirty="0" smtClean="0"/>
              <a:t>. </a:t>
            </a:r>
            <a:r>
              <a:rPr lang="es-CO" sz="2000" b="1" dirty="0" smtClean="0"/>
              <a:t>FECHA INCONSISTENTE</a:t>
            </a:r>
            <a:r>
              <a:rPr lang="es-CO" sz="2000" b="1" dirty="0"/>
              <a:t/>
            </a:r>
            <a:br>
              <a:rPr lang="es-CO" sz="2000" b="1" dirty="0"/>
            </a:br>
            <a:endParaRPr lang="es-CO" sz="22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60848"/>
            <a:ext cx="78105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60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687" y="3043237"/>
            <a:ext cx="8048625" cy="771525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95536" y="1412776"/>
            <a:ext cx="8383960" cy="5040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sz="2000" dirty="0" smtClean="0"/>
          </a:p>
          <a:p>
            <a:pPr algn="l"/>
            <a:r>
              <a:rPr lang="es-CO" sz="2000" dirty="0"/>
              <a:t>5</a:t>
            </a:r>
            <a:r>
              <a:rPr lang="es-CO" sz="2000" dirty="0" smtClean="0"/>
              <a:t>. </a:t>
            </a:r>
            <a:r>
              <a:rPr lang="es-CO" sz="2000" b="1" dirty="0" smtClean="0"/>
              <a:t>HORA: NO EXISTE LA HORA 24</a:t>
            </a:r>
            <a:r>
              <a:rPr lang="es-CO" sz="2000" b="1" dirty="0"/>
              <a:t/>
            </a:r>
            <a:br>
              <a:rPr lang="es-CO" sz="2000" b="1" dirty="0"/>
            </a:br>
            <a:endParaRPr lang="es-CO" sz="2200" b="1" dirty="0"/>
          </a:p>
        </p:txBody>
      </p:sp>
    </p:spTree>
    <p:extLst>
      <p:ext uri="{BB962C8B-B14F-4D97-AF65-F5344CB8AC3E}">
        <p14:creationId xmlns:p14="http://schemas.microsoft.com/office/powerpoint/2010/main" val="1509449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6120680"/>
          </a:xfrm>
        </p:spPr>
        <p:txBody>
          <a:bodyPr>
            <a:normAutofit/>
          </a:bodyPr>
          <a:lstStyle/>
          <a:p>
            <a:pPr algn="l"/>
            <a:r>
              <a:rPr lang="es-CO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</a:t>
            </a: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CO" sz="2200" dirty="0" smtClean="0"/>
              <a:t/>
            </a:r>
            <a:br>
              <a:rPr lang="es-CO" sz="2200" dirty="0" smtClean="0"/>
            </a:br>
            <a:r>
              <a:rPr lang="es-CO" sz="3100" dirty="0" smtClean="0"/>
              <a:t/>
            </a:r>
            <a:br>
              <a:rPr lang="es-CO" sz="3100" dirty="0" smtClean="0"/>
            </a:br>
            <a:r>
              <a:rPr lang="es-CO" sz="3100" dirty="0"/>
              <a:t/>
            </a:r>
            <a:br>
              <a:rPr lang="es-CO" sz="3100" dirty="0"/>
            </a:br>
            <a:r>
              <a:rPr lang="es-CO" sz="3100" dirty="0" smtClean="0"/>
              <a:t/>
            </a:r>
            <a:br>
              <a:rPr lang="es-CO" sz="3100" dirty="0" smtClean="0"/>
            </a:br>
            <a:r>
              <a:rPr lang="es-CO" sz="3100" dirty="0"/>
              <a:t/>
            </a:r>
            <a:br>
              <a:rPr lang="es-CO" sz="3100" dirty="0"/>
            </a:br>
            <a:endParaRPr lang="es-CO" sz="31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564904"/>
            <a:ext cx="6911355" cy="2810391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95536" y="1412776"/>
            <a:ext cx="8383960" cy="5040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CO" sz="2000" dirty="0" smtClean="0"/>
          </a:p>
          <a:p>
            <a:pPr algn="l"/>
            <a:r>
              <a:rPr lang="es-CO" sz="2000" dirty="0" smtClean="0"/>
              <a:t>6. </a:t>
            </a:r>
            <a:r>
              <a:rPr lang="es-CO" sz="2000" b="1" dirty="0" smtClean="0"/>
              <a:t>ORIGEN DESTINO SON IGUALES</a:t>
            </a:r>
            <a:r>
              <a:rPr lang="es-CO" sz="2000" b="1" dirty="0"/>
              <a:t/>
            </a:r>
            <a:br>
              <a:rPr lang="es-CO" sz="2000" b="1" dirty="0"/>
            </a:br>
            <a:endParaRPr lang="es-CO" sz="2200" b="1" dirty="0"/>
          </a:p>
        </p:txBody>
      </p:sp>
    </p:spTree>
    <p:extLst>
      <p:ext uri="{BB962C8B-B14F-4D97-AF65-F5344CB8AC3E}">
        <p14:creationId xmlns:p14="http://schemas.microsoft.com/office/powerpoint/2010/main" val="1066104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316835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CO" sz="2800" dirty="0" smtClean="0"/>
              <a:t>POR ÚLTIMO CUANDO LA INFORMACIÓN QUE SE VA A REPORTAR ES DE RIONEGRO LA SIGLA CORRECTA ES (MDE) Y LA DE OLAYA HERRERA MEDELLIN LA SIGLA CORRECTA ES (EOH)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53879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/>
          <a:lstStyle/>
          <a:p>
            <a:r>
              <a:rPr lang="es-CO" dirty="0" smtClean="0"/>
              <a:t>FUNDAMENTO LEGAL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009202"/>
            <a:ext cx="8797512" cy="30426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7" y="4745991"/>
            <a:ext cx="8293457" cy="69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4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19" y="2708920"/>
            <a:ext cx="8847162" cy="1493133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23528" y="8367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mtClean="0"/>
              <a:t>FUNDAMENTO LEGAL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7367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8229600" cy="1296144"/>
          </a:xfrm>
        </p:spPr>
        <p:txBody>
          <a:bodyPr>
            <a:normAutofit/>
          </a:bodyPr>
          <a:lstStyle/>
          <a:p>
            <a:r>
              <a:rPr lang="es-CO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PLANTILLA EXCEL DE ORIGEN-DESTINO</a:t>
            </a:r>
            <a:endParaRPr lang="es-CO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060848"/>
            <a:ext cx="6624736" cy="379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72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160" y="1041643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PLANTILLA EXCEL ORIGEN DESTINO DILENGENCIADA</a:t>
            </a:r>
            <a:endParaRPr lang="es-C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04864"/>
            <a:ext cx="6840760" cy="36477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245" y="5075984"/>
            <a:ext cx="1666875" cy="2000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245" y="5296230"/>
            <a:ext cx="3114675" cy="23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0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>
            <a:normAutofit/>
          </a:bodyPr>
          <a:lstStyle/>
          <a:p>
            <a:r>
              <a:rPr lang="es-CO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PLANTILLA EXCEL TRAFICO POR EQUIPO</a:t>
            </a:r>
            <a:endParaRPr lang="es-CO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04864"/>
            <a:ext cx="68580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91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r>
              <a:rPr lang="es-CO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PLANTILLA EXCEL TRAFICO POR EQUIPO DILIGENCIADA</a:t>
            </a:r>
            <a:endParaRPr lang="es-CO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2348880"/>
            <a:ext cx="6480720" cy="342189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5013176"/>
            <a:ext cx="17145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40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5790" y="707733"/>
            <a:ext cx="5040560" cy="1143000"/>
          </a:xfrm>
        </p:spPr>
        <p:txBody>
          <a:bodyPr>
            <a:normAutofit/>
          </a:bodyPr>
          <a:lstStyle/>
          <a:p>
            <a:r>
              <a:rPr lang="es-CO" sz="2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ERRORES MAS COMUNES</a:t>
            </a:r>
            <a:endParaRPr lang="es-CO" sz="2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247" y="2692174"/>
            <a:ext cx="4446558" cy="3145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2675429"/>
            <a:ext cx="4104456" cy="31786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251520" y="1628799"/>
            <a:ext cx="8229600" cy="5760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200" dirty="0" smtClean="0"/>
              <a:t>1. </a:t>
            </a:r>
            <a:r>
              <a:rPr lang="es-CO" sz="2200" b="1" dirty="0" smtClean="0"/>
              <a:t>CONSOLIDANCIÓN DE LA INFORMACIÓN DENTRO DEL ARCHIVO</a:t>
            </a:r>
            <a:endParaRPr lang="es-CO" sz="2200" b="1" dirty="0"/>
          </a:p>
        </p:txBody>
      </p:sp>
    </p:spTree>
    <p:extLst>
      <p:ext uri="{BB962C8B-B14F-4D97-AF65-F5344CB8AC3E}">
        <p14:creationId xmlns:p14="http://schemas.microsoft.com/office/powerpoint/2010/main" val="4060444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2105790" y="707733"/>
            <a:ext cx="5040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500" b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ERRORES MAS COMUNES</a:t>
            </a:r>
            <a:endParaRPr lang="es-CO" sz="2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1560" y="1801243"/>
            <a:ext cx="8229600" cy="5760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O" sz="2000" b="1" dirty="0" smtClean="0"/>
              <a:t>2</a:t>
            </a:r>
            <a:r>
              <a:rPr lang="es-CO" sz="2000" dirty="0"/>
              <a:t>.  </a:t>
            </a:r>
            <a:r>
              <a:rPr lang="es-CO" sz="2000" b="1" dirty="0"/>
              <a:t>LA INFORMACION DENTRO DE LOS ARCHIVOS DE </a:t>
            </a:r>
            <a:r>
              <a:rPr lang="es-CO" sz="2000" b="1" dirty="0" smtClean="0"/>
              <a:t>TRAFICO </a:t>
            </a:r>
            <a:r>
              <a:rPr lang="es-CO" sz="2000" b="1" dirty="0"/>
              <a:t>POR EQUIPO TIENEN REGISTROS REPETIDOS</a:t>
            </a:r>
            <a:endParaRPr lang="es-CO" sz="2200" b="1" dirty="0"/>
          </a:p>
        </p:txBody>
      </p:sp>
      <p:sp>
        <p:nvSpPr>
          <p:cNvPr id="8" name="Rectángulo 7"/>
          <p:cNvSpPr/>
          <p:nvPr/>
        </p:nvSpPr>
        <p:spPr>
          <a:xfrm>
            <a:off x="521614" y="2944243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TE;71;NSE;102015;</a:t>
            </a:r>
            <a:r>
              <a:rPr lang="es-CO" b="1" dirty="0">
                <a:solidFill>
                  <a:srgbClr val="00B0F0"/>
                </a:solidFill>
              </a:rPr>
              <a:t>01/10/2015</a:t>
            </a:r>
            <a:r>
              <a:rPr lang="es-CO" dirty="0"/>
              <a:t>;</a:t>
            </a:r>
            <a:r>
              <a:rPr lang="es-CO" b="1" dirty="0">
                <a:solidFill>
                  <a:srgbClr val="00B0F0"/>
                </a:solidFill>
              </a:rPr>
              <a:t>11:45</a:t>
            </a:r>
            <a:r>
              <a:rPr lang="es-CO" dirty="0"/>
              <a:t>;BOG;VVC;</a:t>
            </a:r>
            <a:r>
              <a:rPr lang="es-CO" b="1" dirty="0">
                <a:solidFill>
                  <a:srgbClr val="00B0F0"/>
                </a:solidFill>
              </a:rPr>
              <a:t>HK5114</a:t>
            </a:r>
            <a:r>
              <a:rPr lang="es-CO" dirty="0"/>
              <a:t>;AT45;8746;48;1500;34;0;0;0;0;00:34;R;;;;;;;;;;;;;;;;;;;;;;;;;;;;;;;;;;;;</a:t>
            </a:r>
          </a:p>
          <a:p>
            <a:r>
              <a:rPr lang="es-CO" dirty="0"/>
              <a:t>TE;62;NSE;102015;01/10/2015;11:45;MVP;BOG;HK5114;AT45;8741;48;1500;47;0;0;0;0;01:43;R;;;;;;;;;;;;;;;;;;;;;;;;;;;;;;;;;;;;</a:t>
            </a:r>
          </a:p>
          <a:p>
            <a:r>
              <a:rPr lang="es-CO" dirty="0"/>
              <a:t> </a:t>
            </a:r>
          </a:p>
          <a:p>
            <a:pPr>
              <a:spcAft>
                <a:spcPts val="0"/>
              </a:spcAft>
            </a:pPr>
            <a:r>
              <a:rPr lang="es-CO" dirty="0">
                <a:latin typeface="Calibri" panose="020F0502020204030204" pitchFamily="34" charset="0"/>
                <a:ea typeface="Calibri" panose="020F0502020204030204" pitchFamily="34" charset="0"/>
                <a:cs typeface="Consolas" panose="020B0609020204030204" pitchFamily="49" charset="0"/>
              </a:rPr>
              <a:t> </a:t>
            </a:r>
            <a:endParaRPr lang="es-CO" dirty="0">
              <a:effectLst/>
              <a:latin typeface="Calibri" panose="020F0502020204030204" pitchFamily="34" charset="0"/>
              <a:ea typeface="Calibri" panose="020F0502020204030204" pitchFamily="34" charset="0"/>
              <a:cs typeface="Consolas" panose="020B0609020204030204" pitchFamily="49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28400" y="4513903"/>
            <a:ext cx="8330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 y el 62 a la misma fecha y hora están volando con el mismo avión esto es imposible.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31021285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BD30595C5A8C4CBEBA3034900EE97C" ma:contentTypeVersion="3" ma:contentTypeDescription="Crear nuevo documento." ma:contentTypeScope="" ma:versionID="0ddac1800c83788a98ef6382fea0084c">
  <xsd:schema xmlns:xsd="http://www.w3.org/2001/XMLSchema" xmlns:xs="http://www.w3.org/2001/XMLSchema" xmlns:p="http://schemas.microsoft.com/office/2006/metadata/properties" xmlns:ns2="9481b3c0-3e7b-4120-88d9-4a89a83a161a" targetNamespace="http://schemas.microsoft.com/office/2006/metadata/properties" ma:root="true" ma:fieldsID="ded4d570078c47a69ae5dadb1d61d9dc" ns2:_="">
    <xsd:import namespace="9481b3c0-3e7b-4120-88d9-4a89a83a161a"/>
    <xsd:element name="properties">
      <xsd:complexType>
        <xsd:sequence>
          <xsd:element name="documentManagement">
            <xsd:complexType>
              <xsd:all>
                <xsd:element ref="ns2:Formato" minOccurs="0"/>
                <xsd:element ref="ns2:Descripci_x00f3_n" minOccurs="0"/>
                <xsd:element ref="ns2:Filtr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1b3c0-3e7b-4120-88d9-4a89a83a161a" elementFormDefault="qualified">
    <xsd:import namespace="http://schemas.microsoft.com/office/2006/documentManagement/types"/>
    <xsd:import namespace="http://schemas.microsoft.com/office/infopath/2007/PartnerControls"/>
    <xsd:element name="Formato" ma:index="8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Descripci_x00f3_n" ma:index="9" nillable="true" ma:displayName="Orden" ma:internalName="Descripci_x00f3_n">
      <xsd:simpleType>
        <xsd:restriction base="dms:Text">
          <xsd:maxLength value="255"/>
        </xsd:restriction>
      </xsd:simpleType>
    </xsd:element>
    <xsd:element name="Filtro" ma:index="10" nillable="true" ma:displayName="Filtro" ma:internalName="Filtro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9481b3c0-3e7b-4120-88d9-4a89a83a161a">PRESENTACIONES</Filtro>
    <Descripci_x00f3_n xmlns="9481b3c0-3e7b-4120-88d9-4a89a83a161a">01</Descripci_x00f3_n>
    <Formato xmlns="9481b3c0-3e7b-4120-88d9-4a89a83a161a">/Style%20Library/Images/ppt.svg</Formato>
  </documentManagement>
</p:properties>
</file>

<file path=customXml/itemProps1.xml><?xml version="1.0" encoding="utf-8"?>
<ds:datastoreItem xmlns:ds="http://schemas.openxmlformats.org/officeDocument/2006/customXml" ds:itemID="{87589D9D-1810-4B39-8D67-287AF0989A56}"/>
</file>

<file path=customXml/itemProps2.xml><?xml version="1.0" encoding="utf-8"?>
<ds:datastoreItem xmlns:ds="http://schemas.openxmlformats.org/officeDocument/2006/customXml" ds:itemID="{B0449644-1421-4A26-9636-0C7137F0FC0F}"/>
</file>

<file path=customXml/itemProps3.xml><?xml version="1.0" encoding="utf-8"?>
<ds:datastoreItem xmlns:ds="http://schemas.openxmlformats.org/officeDocument/2006/customXml" ds:itemID="{87589D9D-1810-4B39-8D67-287AF0989A56}"/>
</file>

<file path=customXml/itemProps4.xml><?xml version="1.0" encoding="utf-8"?>
<ds:datastoreItem xmlns:ds="http://schemas.openxmlformats.org/officeDocument/2006/customXml" ds:itemID="{CFED9624-D42C-4BD1-B7BA-DA41B23CD835}"/>
</file>

<file path=docProps/app.xml><?xml version="1.0" encoding="utf-8"?>
<Properties xmlns="http://schemas.openxmlformats.org/officeDocument/2006/extended-properties" xmlns:vt="http://schemas.openxmlformats.org/officeDocument/2006/docPropsVTypes">
  <TotalTime>18755</TotalTime>
  <Words>156</Words>
  <Application>Microsoft Office PowerPoint</Application>
  <PresentationFormat>Presentación en pantalla (4:3)</PresentationFormat>
  <Paragraphs>31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ＭＳ Ｐゴシック</vt:lpstr>
      <vt:lpstr>Arial</vt:lpstr>
      <vt:lpstr>Calibri</vt:lpstr>
      <vt:lpstr>Consolas</vt:lpstr>
      <vt:lpstr>Futura LT Book</vt:lpstr>
      <vt:lpstr>Times New Roman</vt:lpstr>
      <vt:lpstr>1_Tema de Office</vt:lpstr>
      <vt:lpstr>Diseño personalizado</vt:lpstr>
      <vt:lpstr>Presentación de PowerPoint</vt:lpstr>
      <vt:lpstr>FUNDAMENTO LEGAL</vt:lpstr>
      <vt:lpstr>Presentación de PowerPoint</vt:lpstr>
      <vt:lpstr>PLANTILLA EXCEL DE ORIGEN-DESTINO</vt:lpstr>
      <vt:lpstr>PLANTILLA EXCEL ORIGEN DESTINO DILENGENCIADA</vt:lpstr>
      <vt:lpstr>PLANTILLA EXCEL TRAFICO POR EQUIPO</vt:lpstr>
      <vt:lpstr>PLANTILLA EXCEL TRAFICO POR EQUIPO DILIGENCIADA</vt:lpstr>
      <vt:lpstr>ERRORES MAS COMUNES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       </vt:lpstr>
      <vt:lpstr>POR ÚLTIMO CUANDO LA INFORMACIÓN QUE SE VA A REPORTAR ES DE RIONEGRO LA SIGLA CORRECTA ES (MDE) Y LA DE OLAYA HERRERA MEDELLIN LA SIGLA CORRECTA ES (EOH)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Presentaciín Errorres OD y TE</dc:title>
  <dc:creator>Ivana Leon;Todos;Administrador@aerocivil.gov.co;juliana.caldas@aerocivil.gov.co</dc:creator>
  <cp:lastModifiedBy>Amalia Perez Alzate</cp:lastModifiedBy>
  <cp:revision>614</cp:revision>
  <cp:lastPrinted>2014-08-25T13:50:13Z</cp:lastPrinted>
  <dcterms:created xsi:type="dcterms:W3CDTF">2013-02-19T14:47:56Z</dcterms:created>
  <dcterms:modified xsi:type="dcterms:W3CDTF">2016-02-12T21:35:54Z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47e8c2d2-84c3-46c3-8927-db285a16ed59</vt:lpwstr>
  </property>
  <property fmtid="{D5CDD505-2E9C-101B-9397-08002B2CF9AE}" pid="3" name="ContentTypeId">
    <vt:lpwstr>0x010100EABD30595C5A8C4CBEBA3034900EE97C</vt:lpwstr>
  </property>
</Properties>
</file>